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2" r:id="rId2"/>
    <p:sldId id="273" r:id="rId3"/>
    <p:sldId id="259" r:id="rId4"/>
    <p:sldId id="27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6C092-B62A-443F-955C-A77EC597494F}" v="460" dt="2023-11-06T22:24:36.5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>
        <p:scale>
          <a:sx n="63" d="100"/>
          <a:sy n="63" d="100"/>
        </p:scale>
        <p:origin x="2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kah Mae Olson" userId="01ea95ef03bf3160" providerId="LiveId" clId="{3AF6C092-B62A-443F-955C-A77EC597494F}"/>
    <pc:docChg chg="undo redo custSel addSld delSld modSld sldOrd">
      <pc:chgData name="Rebekah Mae Olson" userId="01ea95ef03bf3160" providerId="LiveId" clId="{3AF6C092-B62A-443F-955C-A77EC597494F}" dt="2023-11-06T22:27:31.840" v="2287" actId="20577"/>
      <pc:docMkLst>
        <pc:docMk/>
      </pc:docMkLst>
      <pc:sldChg chg="addSp delSp modSp del mod ord delAnim modAnim">
        <pc:chgData name="Rebekah Mae Olson" userId="01ea95ef03bf3160" providerId="LiveId" clId="{3AF6C092-B62A-443F-955C-A77EC597494F}" dt="2023-11-06T22:18:41.076" v="1730" actId="47"/>
        <pc:sldMkLst>
          <pc:docMk/>
          <pc:sldMk cId="1213859516" sldId="257"/>
        </pc:sldMkLst>
        <pc:spChg chg="del">
          <ac:chgData name="Rebekah Mae Olson" userId="01ea95ef03bf3160" providerId="LiveId" clId="{3AF6C092-B62A-443F-955C-A77EC597494F}" dt="2023-11-06T22:10:10.662" v="1513" actId="478"/>
          <ac:spMkLst>
            <pc:docMk/>
            <pc:sldMk cId="1213859516" sldId="257"/>
            <ac:spMk id="2" creationId="{BF5021E0-30E5-1DEC-7A67-6FE09A6FD1AC}"/>
          </ac:spMkLst>
        </pc:spChg>
        <pc:spChg chg="add del mod">
          <ac:chgData name="Rebekah Mae Olson" userId="01ea95ef03bf3160" providerId="LiveId" clId="{3AF6C092-B62A-443F-955C-A77EC597494F}" dt="2023-11-06T22:12:42.920" v="1585"/>
          <ac:spMkLst>
            <pc:docMk/>
            <pc:sldMk cId="1213859516" sldId="257"/>
            <ac:spMk id="4" creationId="{F3371A56-E96A-AA5C-D966-03246DA70B59}"/>
          </ac:spMkLst>
        </pc:spChg>
        <pc:spChg chg="mod">
          <ac:chgData name="Rebekah Mae Olson" userId="01ea95ef03bf3160" providerId="LiveId" clId="{3AF6C092-B62A-443F-955C-A77EC597494F}" dt="2023-11-06T22:12:06.583" v="1575" actId="21"/>
          <ac:spMkLst>
            <pc:docMk/>
            <pc:sldMk cId="1213859516" sldId="257"/>
            <ac:spMk id="5" creationId="{CDFEC71E-5A00-5BE7-8EB1-AD84ED9F29DC}"/>
          </ac:spMkLst>
        </pc:spChg>
        <pc:spChg chg="del mod">
          <ac:chgData name="Rebekah Mae Olson" userId="01ea95ef03bf3160" providerId="LiveId" clId="{3AF6C092-B62A-443F-955C-A77EC597494F}" dt="2023-11-06T22:13:11.977" v="1595"/>
          <ac:spMkLst>
            <pc:docMk/>
            <pc:sldMk cId="1213859516" sldId="257"/>
            <ac:spMk id="17" creationId="{2F64E754-CAAE-D95D-31D6-E6B3462803D7}"/>
          </ac:spMkLst>
        </pc:spChg>
      </pc:sldChg>
      <pc:sldChg chg="del">
        <pc:chgData name="Rebekah Mae Olson" userId="01ea95ef03bf3160" providerId="LiveId" clId="{3AF6C092-B62A-443F-955C-A77EC597494F}" dt="2023-11-06T22:24:56.697" v="1943" actId="47"/>
        <pc:sldMkLst>
          <pc:docMk/>
          <pc:sldMk cId="1482100982" sldId="258"/>
        </pc:sldMkLst>
      </pc:sldChg>
      <pc:sldChg chg="addSp delSp modSp mod addAnim delAnim modAnim">
        <pc:chgData name="Rebekah Mae Olson" userId="01ea95ef03bf3160" providerId="LiveId" clId="{3AF6C092-B62A-443F-955C-A77EC597494F}" dt="2023-11-06T22:07:24.189" v="1377" actId="20577"/>
        <pc:sldMkLst>
          <pc:docMk/>
          <pc:sldMk cId="827635618" sldId="259"/>
        </pc:sldMkLst>
        <pc:spChg chg="del mod">
          <ac:chgData name="Rebekah Mae Olson" userId="01ea95ef03bf3160" providerId="LiveId" clId="{3AF6C092-B62A-443F-955C-A77EC597494F}" dt="2023-11-06T21:49:39.556" v="21"/>
          <ac:spMkLst>
            <pc:docMk/>
            <pc:sldMk cId="827635618" sldId="259"/>
            <ac:spMk id="2" creationId="{BF5021E0-30E5-1DEC-7A67-6FE09A6FD1AC}"/>
          </ac:spMkLst>
        </pc:spChg>
        <pc:spChg chg="mod">
          <ac:chgData name="Rebekah Mae Olson" userId="01ea95ef03bf3160" providerId="LiveId" clId="{3AF6C092-B62A-443F-955C-A77EC597494F}" dt="2023-11-06T21:48:46.223" v="9" actId="20577"/>
          <ac:spMkLst>
            <pc:docMk/>
            <pc:sldMk cId="827635618" sldId="259"/>
            <ac:spMk id="3" creationId="{8E9905FF-15CF-9C0E-E229-C21DF931B4B2}"/>
          </ac:spMkLst>
        </pc:spChg>
        <pc:spChg chg="add mod">
          <ac:chgData name="Rebekah Mae Olson" userId="01ea95ef03bf3160" providerId="LiveId" clId="{3AF6C092-B62A-443F-955C-A77EC597494F}" dt="2023-11-06T21:54:39.834" v="325" actId="207"/>
          <ac:spMkLst>
            <pc:docMk/>
            <pc:sldMk cId="827635618" sldId="259"/>
            <ac:spMk id="4" creationId="{AD84FBBE-EA22-3EC6-7C81-D9D8FCC5181F}"/>
          </ac:spMkLst>
        </pc:spChg>
        <pc:spChg chg="mod">
          <ac:chgData name="Rebekah Mae Olson" userId="01ea95ef03bf3160" providerId="LiveId" clId="{3AF6C092-B62A-443F-955C-A77EC597494F}" dt="2023-11-06T21:58:02.177" v="592" actId="20577"/>
          <ac:spMkLst>
            <pc:docMk/>
            <pc:sldMk cId="827635618" sldId="259"/>
            <ac:spMk id="5" creationId="{CDFEC71E-5A00-5BE7-8EB1-AD84ED9F29DC}"/>
          </ac:spMkLst>
        </pc:spChg>
        <pc:spChg chg="add del mod">
          <ac:chgData name="Rebekah Mae Olson" userId="01ea95ef03bf3160" providerId="LiveId" clId="{3AF6C092-B62A-443F-955C-A77EC597494F}" dt="2023-11-06T21:50:24.777" v="50"/>
          <ac:spMkLst>
            <pc:docMk/>
            <pc:sldMk cId="827635618" sldId="259"/>
            <ac:spMk id="7" creationId="{93B160FC-93B8-0E31-C46A-180E056410F2}"/>
          </ac:spMkLst>
        </pc:spChg>
        <pc:spChg chg="add mod">
          <ac:chgData name="Rebekah Mae Olson" userId="01ea95ef03bf3160" providerId="LiveId" clId="{3AF6C092-B62A-443F-955C-A77EC597494F}" dt="2023-11-06T21:55:26.725" v="410" actId="113"/>
          <ac:spMkLst>
            <pc:docMk/>
            <pc:sldMk cId="827635618" sldId="259"/>
            <ac:spMk id="8" creationId="{99E1E3FF-43A4-1CC4-3249-4F75839E7237}"/>
          </ac:spMkLst>
        </pc:spChg>
        <pc:spChg chg="mod">
          <ac:chgData name="Rebekah Mae Olson" userId="01ea95ef03bf3160" providerId="LiveId" clId="{3AF6C092-B62A-443F-955C-A77EC597494F}" dt="2023-11-06T21:51:15.573" v="66" actId="1076"/>
          <ac:spMkLst>
            <pc:docMk/>
            <pc:sldMk cId="827635618" sldId="259"/>
            <ac:spMk id="9" creationId="{9E80325D-54CB-4777-363B-C6E804CBFDD7}"/>
          </ac:spMkLst>
        </pc:spChg>
        <pc:spChg chg="add mod">
          <ac:chgData name="Rebekah Mae Olson" userId="01ea95ef03bf3160" providerId="LiveId" clId="{3AF6C092-B62A-443F-955C-A77EC597494F}" dt="2023-11-06T21:54:25.617" v="322" actId="14100"/>
          <ac:spMkLst>
            <pc:docMk/>
            <pc:sldMk cId="827635618" sldId="259"/>
            <ac:spMk id="10" creationId="{308ACC67-8911-B8FA-8556-19BF5EA85963}"/>
          </ac:spMkLst>
        </pc:spChg>
        <pc:spChg chg="add mod">
          <ac:chgData name="Rebekah Mae Olson" userId="01ea95ef03bf3160" providerId="LiveId" clId="{3AF6C092-B62A-443F-955C-A77EC597494F}" dt="2023-11-06T22:07:18.731" v="1375" actId="20577"/>
          <ac:spMkLst>
            <pc:docMk/>
            <pc:sldMk cId="827635618" sldId="259"/>
            <ac:spMk id="11" creationId="{D4A36B02-9F51-E638-1512-2479E7B96939}"/>
          </ac:spMkLst>
        </pc:spChg>
        <pc:spChg chg="add mod">
          <ac:chgData name="Rebekah Mae Olson" userId="01ea95ef03bf3160" providerId="LiveId" clId="{3AF6C092-B62A-443F-955C-A77EC597494F}" dt="2023-11-06T21:56:20.130" v="460" actId="20577"/>
          <ac:spMkLst>
            <pc:docMk/>
            <pc:sldMk cId="827635618" sldId="259"/>
            <ac:spMk id="12" creationId="{4011DFF0-332F-8711-A00C-F99779E46073}"/>
          </ac:spMkLst>
        </pc:spChg>
        <pc:spChg chg="add mod">
          <ac:chgData name="Rebekah Mae Olson" userId="01ea95ef03bf3160" providerId="LiveId" clId="{3AF6C092-B62A-443F-955C-A77EC597494F}" dt="2023-11-06T22:07:22.115" v="1376" actId="20577"/>
          <ac:spMkLst>
            <pc:docMk/>
            <pc:sldMk cId="827635618" sldId="259"/>
            <ac:spMk id="13" creationId="{BFAC4570-6342-9EC6-7018-D664459A647B}"/>
          </ac:spMkLst>
        </pc:spChg>
        <pc:spChg chg="add mod">
          <ac:chgData name="Rebekah Mae Olson" userId="01ea95ef03bf3160" providerId="LiveId" clId="{3AF6C092-B62A-443F-955C-A77EC597494F}" dt="2023-11-06T21:57:51.754" v="580"/>
          <ac:spMkLst>
            <pc:docMk/>
            <pc:sldMk cId="827635618" sldId="259"/>
            <ac:spMk id="14" creationId="{27D0F353-3336-3FE7-E564-03A47182189E}"/>
          </ac:spMkLst>
        </pc:spChg>
        <pc:spChg chg="add mod">
          <ac:chgData name="Rebekah Mae Olson" userId="01ea95ef03bf3160" providerId="LiveId" clId="{3AF6C092-B62A-443F-955C-A77EC597494F}" dt="2023-11-06T22:07:24.189" v="1377" actId="20577"/>
          <ac:spMkLst>
            <pc:docMk/>
            <pc:sldMk cId="827635618" sldId="259"/>
            <ac:spMk id="15" creationId="{DA027FD7-A7A3-E205-7460-DEEFE32C9BC4}"/>
          </ac:spMkLst>
        </pc:spChg>
        <pc:spChg chg="del mod">
          <ac:chgData name="Rebekah Mae Olson" userId="01ea95ef03bf3160" providerId="LiveId" clId="{3AF6C092-B62A-443F-955C-A77EC597494F}" dt="2023-11-06T22:05:32.258" v="1362" actId="478"/>
          <ac:spMkLst>
            <pc:docMk/>
            <pc:sldMk cId="827635618" sldId="259"/>
            <ac:spMk id="17" creationId="{2F64E754-CAAE-D95D-31D6-E6B3462803D7}"/>
          </ac:spMkLst>
        </pc:spChg>
      </pc:sldChg>
      <pc:sldChg chg="modSp mod">
        <pc:chgData name="Rebekah Mae Olson" userId="01ea95ef03bf3160" providerId="LiveId" clId="{3AF6C092-B62A-443F-955C-A77EC597494F}" dt="2023-11-06T22:27:31.840" v="2287" actId="20577"/>
        <pc:sldMkLst>
          <pc:docMk/>
          <pc:sldMk cId="3055591435" sldId="260"/>
        </pc:sldMkLst>
        <pc:spChg chg="mod">
          <ac:chgData name="Rebekah Mae Olson" userId="01ea95ef03bf3160" providerId="LiveId" clId="{3AF6C092-B62A-443F-955C-A77EC597494F}" dt="2023-11-06T22:25:14.149" v="1970" actId="20577"/>
          <ac:spMkLst>
            <pc:docMk/>
            <pc:sldMk cId="3055591435" sldId="260"/>
            <ac:spMk id="5" creationId="{CDFEC71E-5A00-5BE7-8EB1-AD84ED9F29DC}"/>
          </ac:spMkLst>
        </pc:spChg>
        <pc:spChg chg="mod">
          <ac:chgData name="Rebekah Mae Olson" userId="01ea95ef03bf3160" providerId="LiveId" clId="{3AF6C092-B62A-443F-955C-A77EC597494F}" dt="2023-11-06T22:25:59.048" v="1983" actId="21"/>
          <ac:spMkLst>
            <pc:docMk/>
            <pc:sldMk cId="3055591435" sldId="260"/>
            <ac:spMk id="16" creationId="{FBBE6B4A-2C8E-73B7-E29A-967B388A23BA}"/>
          </ac:spMkLst>
        </pc:spChg>
        <pc:spChg chg="mod">
          <ac:chgData name="Rebekah Mae Olson" userId="01ea95ef03bf3160" providerId="LiveId" clId="{3AF6C092-B62A-443F-955C-A77EC597494F}" dt="2023-11-06T22:26:50.374" v="2128" actId="21"/>
          <ac:spMkLst>
            <pc:docMk/>
            <pc:sldMk cId="3055591435" sldId="260"/>
            <ac:spMk id="21" creationId="{9BF20BC4-0FB5-59C7-87E1-B16FBB241AC8}"/>
          </ac:spMkLst>
        </pc:spChg>
        <pc:spChg chg="mod">
          <ac:chgData name="Rebekah Mae Olson" userId="01ea95ef03bf3160" providerId="LiveId" clId="{3AF6C092-B62A-443F-955C-A77EC597494F}" dt="2023-11-06T22:26:31.206" v="2118" actId="21"/>
          <ac:spMkLst>
            <pc:docMk/>
            <pc:sldMk cId="3055591435" sldId="260"/>
            <ac:spMk id="24" creationId="{752FD826-6890-13EB-9DDA-177767886E19}"/>
          </ac:spMkLst>
        </pc:spChg>
        <pc:spChg chg="mod">
          <ac:chgData name="Rebekah Mae Olson" userId="01ea95ef03bf3160" providerId="LiveId" clId="{3AF6C092-B62A-443F-955C-A77EC597494F}" dt="2023-11-06T22:27:31.840" v="2287" actId="20577"/>
          <ac:spMkLst>
            <pc:docMk/>
            <pc:sldMk cId="3055591435" sldId="260"/>
            <ac:spMk id="27" creationId="{55D87747-B7E5-E301-CD68-E6907F3628E2}"/>
          </ac:spMkLst>
        </pc:spChg>
      </pc:sldChg>
      <pc:sldChg chg="del">
        <pc:chgData name="Rebekah Mae Olson" userId="01ea95ef03bf3160" providerId="LiveId" clId="{3AF6C092-B62A-443F-955C-A77EC597494F}" dt="2023-11-06T22:24:59.135" v="1944" actId="47"/>
        <pc:sldMkLst>
          <pc:docMk/>
          <pc:sldMk cId="3544843747" sldId="261"/>
        </pc:sldMkLst>
      </pc:sldChg>
      <pc:sldChg chg="del">
        <pc:chgData name="Rebekah Mae Olson" userId="01ea95ef03bf3160" providerId="LiveId" clId="{3AF6C092-B62A-443F-955C-A77EC597494F}" dt="2023-11-06T22:25:00.434" v="1945" actId="47"/>
        <pc:sldMkLst>
          <pc:docMk/>
          <pc:sldMk cId="3663309066" sldId="262"/>
        </pc:sldMkLst>
      </pc:sldChg>
      <pc:sldChg chg="del">
        <pc:chgData name="Rebekah Mae Olson" userId="01ea95ef03bf3160" providerId="LiveId" clId="{3AF6C092-B62A-443F-955C-A77EC597494F}" dt="2023-11-06T22:25:02.574" v="1948" actId="47"/>
        <pc:sldMkLst>
          <pc:docMk/>
          <pc:sldMk cId="1560560419" sldId="263"/>
        </pc:sldMkLst>
      </pc:sldChg>
      <pc:sldChg chg="del">
        <pc:chgData name="Rebekah Mae Olson" userId="01ea95ef03bf3160" providerId="LiveId" clId="{3AF6C092-B62A-443F-955C-A77EC597494F}" dt="2023-11-06T22:25:03.253" v="1949" actId="47"/>
        <pc:sldMkLst>
          <pc:docMk/>
          <pc:sldMk cId="3405584933" sldId="264"/>
        </pc:sldMkLst>
      </pc:sldChg>
      <pc:sldChg chg="del">
        <pc:chgData name="Rebekah Mae Olson" userId="01ea95ef03bf3160" providerId="LiveId" clId="{3AF6C092-B62A-443F-955C-A77EC597494F}" dt="2023-11-06T22:25:03.908" v="1950" actId="47"/>
        <pc:sldMkLst>
          <pc:docMk/>
          <pc:sldMk cId="2336385716" sldId="265"/>
        </pc:sldMkLst>
      </pc:sldChg>
      <pc:sldChg chg="del">
        <pc:chgData name="Rebekah Mae Olson" userId="01ea95ef03bf3160" providerId="LiveId" clId="{3AF6C092-B62A-443F-955C-A77EC597494F}" dt="2023-11-06T22:25:04.582" v="1951" actId="47"/>
        <pc:sldMkLst>
          <pc:docMk/>
          <pc:sldMk cId="2691673077" sldId="266"/>
        </pc:sldMkLst>
      </pc:sldChg>
      <pc:sldChg chg="del">
        <pc:chgData name="Rebekah Mae Olson" userId="01ea95ef03bf3160" providerId="LiveId" clId="{3AF6C092-B62A-443F-955C-A77EC597494F}" dt="2023-11-06T22:25:05.245" v="1952" actId="47"/>
        <pc:sldMkLst>
          <pc:docMk/>
          <pc:sldMk cId="3456076536" sldId="267"/>
        </pc:sldMkLst>
      </pc:sldChg>
      <pc:sldChg chg="del">
        <pc:chgData name="Rebekah Mae Olson" userId="01ea95ef03bf3160" providerId="LiveId" clId="{3AF6C092-B62A-443F-955C-A77EC597494F}" dt="2023-11-06T22:25:05.994" v="1953" actId="47"/>
        <pc:sldMkLst>
          <pc:docMk/>
          <pc:sldMk cId="1147200343" sldId="268"/>
        </pc:sldMkLst>
      </pc:sldChg>
      <pc:sldChg chg="del">
        <pc:chgData name="Rebekah Mae Olson" userId="01ea95ef03bf3160" providerId="LiveId" clId="{3AF6C092-B62A-443F-955C-A77EC597494F}" dt="2023-11-06T22:25:01.154" v="1946" actId="47"/>
        <pc:sldMkLst>
          <pc:docMk/>
          <pc:sldMk cId="3344531767" sldId="269"/>
        </pc:sldMkLst>
      </pc:sldChg>
      <pc:sldChg chg="del">
        <pc:chgData name="Rebekah Mae Olson" userId="01ea95ef03bf3160" providerId="LiveId" clId="{3AF6C092-B62A-443F-955C-A77EC597494F}" dt="2023-11-06T22:25:01.906" v="1947" actId="47"/>
        <pc:sldMkLst>
          <pc:docMk/>
          <pc:sldMk cId="1032116966" sldId="270"/>
        </pc:sldMkLst>
      </pc:sldChg>
      <pc:sldChg chg="delSp modSp add mod addAnim delAnim modAnim">
        <pc:chgData name="Rebekah Mae Olson" userId="01ea95ef03bf3160" providerId="LiveId" clId="{3AF6C092-B62A-443F-955C-A77EC597494F}" dt="2023-11-06T22:11:43.048" v="1569" actId="20577"/>
        <pc:sldMkLst>
          <pc:docMk/>
          <pc:sldMk cId="2805026384" sldId="271"/>
        </pc:sldMkLst>
        <pc:spChg chg="mod">
          <ac:chgData name="Rebekah Mae Olson" userId="01ea95ef03bf3160" providerId="LiveId" clId="{3AF6C092-B62A-443F-955C-A77EC597494F}" dt="2023-11-06T22:11:30.621" v="1560" actId="20577"/>
          <ac:spMkLst>
            <pc:docMk/>
            <pc:sldMk cId="2805026384" sldId="271"/>
            <ac:spMk id="4" creationId="{AD84FBBE-EA22-3EC6-7C81-D9D8FCC5181F}"/>
          </ac:spMkLst>
        </pc:spChg>
        <pc:spChg chg="mod">
          <ac:chgData name="Rebekah Mae Olson" userId="01ea95ef03bf3160" providerId="LiveId" clId="{3AF6C092-B62A-443F-955C-A77EC597494F}" dt="2023-11-06T22:11:43.048" v="1569" actId="20577"/>
          <ac:spMkLst>
            <pc:docMk/>
            <pc:sldMk cId="2805026384" sldId="271"/>
            <ac:spMk id="8" creationId="{99E1E3FF-43A4-1CC4-3249-4F75839E7237}"/>
          </ac:spMkLst>
        </pc:spChg>
        <pc:spChg chg="mod">
          <ac:chgData name="Rebekah Mae Olson" userId="01ea95ef03bf3160" providerId="LiveId" clId="{3AF6C092-B62A-443F-955C-A77EC597494F}" dt="2023-11-06T22:03:45.157" v="1103"/>
          <ac:spMkLst>
            <pc:docMk/>
            <pc:sldMk cId="2805026384" sldId="271"/>
            <ac:spMk id="10" creationId="{308ACC67-8911-B8FA-8556-19BF5EA85963}"/>
          </ac:spMkLst>
        </pc:spChg>
        <pc:spChg chg="mod">
          <ac:chgData name="Rebekah Mae Olson" userId="01ea95ef03bf3160" providerId="LiveId" clId="{3AF6C092-B62A-443F-955C-A77EC597494F}" dt="2023-11-06T22:05:20.459" v="1359" actId="6549"/>
          <ac:spMkLst>
            <pc:docMk/>
            <pc:sldMk cId="2805026384" sldId="271"/>
            <ac:spMk id="11" creationId="{D4A36B02-9F51-E638-1512-2479E7B96939}"/>
          </ac:spMkLst>
        </pc:spChg>
        <pc:spChg chg="mod">
          <ac:chgData name="Rebekah Mae Olson" userId="01ea95ef03bf3160" providerId="LiveId" clId="{3AF6C092-B62A-443F-955C-A77EC597494F}" dt="2023-11-06T22:04:41.003" v="1173" actId="1036"/>
          <ac:spMkLst>
            <pc:docMk/>
            <pc:sldMk cId="2805026384" sldId="271"/>
            <ac:spMk id="12" creationId="{4011DFF0-332F-8711-A00C-F99779E46073}"/>
          </ac:spMkLst>
        </pc:spChg>
        <pc:spChg chg="mod">
          <ac:chgData name="Rebekah Mae Olson" userId="01ea95ef03bf3160" providerId="LiveId" clId="{3AF6C092-B62A-443F-955C-A77EC597494F}" dt="2023-11-06T22:05:27.148" v="1361" actId="113"/>
          <ac:spMkLst>
            <pc:docMk/>
            <pc:sldMk cId="2805026384" sldId="271"/>
            <ac:spMk id="13" creationId="{BFAC4570-6342-9EC6-7018-D664459A647B}"/>
          </ac:spMkLst>
        </pc:spChg>
        <pc:spChg chg="mod">
          <ac:chgData name="Rebekah Mae Olson" userId="01ea95ef03bf3160" providerId="LiveId" clId="{3AF6C092-B62A-443F-955C-A77EC597494F}" dt="2023-11-06T22:04:33.870" v="1161" actId="1036"/>
          <ac:spMkLst>
            <pc:docMk/>
            <pc:sldMk cId="2805026384" sldId="271"/>
            <ac:spMk id="14" creationId="{27D0F353-3336-3FE7-E564-03A47182189E}"/>
          </ac:spMkLst>
        </pc:spChg>
        <pc:spChg chg="mod">
          <ac:chgData name="Rebekah Mae Olson" userId="01ea95ef03bf3160" providerId="LiveId" clId="{3AF6C092-B62A-443F-955C-A77EC597494F}" dt="2023-11-06T22:04:33.870" v="1161" actId="1036"/>
          <ac:spMkLst>
            <pc:docMk/>
            <pc:sldMk cId="2805026384" sldId="271"/>
            <ac:spMk id="15" creationId="{DA027FD7-A7A3-E205-7460-DEEFE32C9BC4}"/>
          </ac:spMkLst>
        </pc:spChg>
        <pc:spChg chg="del mod">
          <ac:chgData name="Rebekah Mae Olson" userId="01ea95ef03bf3160" providerId="LiveId" clId="{3AF6C092-B62A-443F-955C-A77EC597494F}" dt="2023-11-06T22:03:55.171" v="1107" actId="478"/>
          <ac:spMkLst>
            <pc:docMk/>
            <pc:sldMk cId="2805026384" sldId="271"/>
            <ac:spMk id="17" creationId="{2F64E754-CAAE-D95D-31D6-E6B3462803D7}"/>
          </ac:spMkLst>
        </pc:spChg>
      </pc:sldChg>
      <pc:sldChg chg="addSp delSp modSp add mod ord modAnim">
        <pc:chgData name="Rebekah Mae Olson" userId="01ea95ef03bf3160" providerId="LiveId" clId="{3AF6C092-B62A-443F-955C-A77EC597494F}" dt="2023-11-06T22:21:29.162" v="1825" actId="478"/>
        <pc:sldMkLst>
          <pc:docMk/>
          <pc:sldMk cId="4065038637" sldId="272"/>
        </pc:sldMkLst>
        <pc:spChg chg="mod">
          <ac:chgData name="Rebekah Mae Olson" userId="01ea95ef03bf3160" providerId="LiveId" clId="{3AF6C092-B62A-443F-955C-A77EC597494F}" dt="2023-11-06T22:12:52.270" v="1591" actId="20577"/>
          <ac:spMkLst>
            <pc:docMk/>
            <pc:sldMk cId="4065038637" sldId="272"/>
            <ac:spMk id="4" creationId="{AD84FBBE-EA22-3EC6-7C81-D9D8FCC5181F}"/>
          </ac:spMkLst>
        </pc:spChg>
        <pc:spChg chg="mod">
          <ac:chgData name="Rebekah Mae Olson" userId="01ea95ef03bf3160" providerId="LiveId" clId="{3AF6C092-B62A-443F-955C-A77EC597494F}" dt="2023-11-06T22:12:08.929" v="1576"/>
          <ac:spMkLst>
            <pc:docMk/>
            <pc:sldMk cId="4065038637" sldId="272"/>
            <ac:spMk id="5" creationId="{CDFEC71E-5A00-5BE7-8EB1-AD84ED9F29DC}"/>
          </ac:spMkLst>
        </pc:spChg>
        <pc:spChg chg="mod">
          <ac:chgData name="Rebekah Mae Olson" userId="01ea95ef03bf3160" providerId="LiveId" clId="{3AF6C092-B62A-443F-955C-A77EC597494F}" dt="2023-11-06T22:12:15.800" v="1577" actId="13822"/>
          <ac:spMkLst>
            <pc:docMk/>
            <pc:sldMk cId="4065038637" sldId="272"/>
            <ac:spMk id="6" creationId="{CEDB2680-5FE7-0A75-1614-D33B2EAC32CC}"/>
          </ac:spMkLst>
        </pc:spChg>
        <pc:spChg chg="add del mod">
          <ac:chgData name="Rebekah Mae Olson" userId="01ea95ef03bf3160" providerId="LiveId" clId="{3AF6C092-B62A-443F-955C-A77EC597494F}" dt="2023-11-06T22:21:29.162" v="1825" actId="478"/>
          <ac:spMkLst>
            <pc:docMk/>
            <pc:sldMk cId="4065038637" sldId="272"/>
            <ac:spMk id="7" creationId="{0C16934F-1D9D-3C56-C342-F04744580607}"/>
          </ac:spMkLst>
        </pc:spChg>
        <pc:spChg chg="mod">
          <ac:chgData name="Rebekah Mae Olson" userId="01ea95ef03bf3160" providerId="LiveId" clId="{3AF6C092-B62A-443F-955C-A77EC597494F}" dt="2023-11-06T22:13:53.807" v="1608" actId="6549"/>
          <ac:spMkLst>
            <pc:docMk/>
            <pc:sldMk cId="4065038637" sldId="272"/>
            <ac:spMk id="8" creationId="{99E1E3FF-43A4-1CC4-3249-4F75839E7237}"/>
          </ac:spMkLst>
        </pc:spChg>
        <pc:spChg chg="mod">
          <ac:chgData name="Rebekah Mae Olson" userId="01ea95ef03bf3160" providerId="LiveId" clId="{3AF6C092-B62A-443F-955C-A77EC597494F}" dt="2023-11-06T22:12:24.498" v="1578" actId="13822"/>
          <ac:spMkLst>
            <pc:docMk/>
            <pc:sldMk cId="4065038637" sldId="272"/>
            <ac:spMk id="9" creationId="{9E80325D-54CB-4777-363B-C6E804CBFDD7}"/>
          </ac:spMkLst>
        </pc:spChg>
        <pc:spChg chg="mod">
          <ac:chgData name="Rebekah Mae Olson" userId="01ea95ef03bf3160" providerId="LiveId" clId="{3AF6C092-B62A-443F-955C-A77EC597494F}" dt="2023-11-06T22:14:19.001" v="1635" actId="1035"/>
          <ac:spMkLst>
            <pc:docMk/>
            <pc:sldMk cId="4065038637" sldId="272"/>
            <ac:spMk id="10" creationId="{308ACC67-8911-B8FA-8556-19BF5EA85963}"/>
          </ac:spMkLst>
        </pc:spChg>
        <pc:spChg chg="mod">
          <ac:chgData name="Rebekah Mae Olson" userId="01ea95ef03bf3160" providerId="LiveId" clId="{3AF6C092-B62A-443F-955C-A77EC597494F}" dt="2023-11-06T22:14:39.891" v="1642" actId="6549"/>
          <ac:spMkLst>
            <pc:docMk/>
            <pc:sldMk cId="4065038637" sldId="272"/>
            <ac:spMk id="11" creationId="{D4A36B02-9F51-E638-1512-2479E7B96939}"/>
          </ac:spMkLst>
        </pc:spChg>
        <pc:spChg chg="mod">
          <ac:chgData name="Rebekah Mae Olson" userId="01ea95ef03bf3160" providerId="LiveId" clId="{3AF6C092-B62A-443F-955C-A77EC597494F}" dt="2023-11-06T22:15:02.810" v="1663"/>
          <ac:spMkLst>
            <pc:docMk/>
            <pc:sldMk cId="4065038637" sldId="272"/>
            <ac:spMk id="12" creationId="{4011DFF0-332F-8711-A00C-F99779E46073}"/>
          </ac:spMkLst>
        </pc:spChg>
        <pc:spChg chg="mod">
          <ac:chgData name="Rebekah Mae Olson" userId="01ea95ef03bf3160" providerId="LiveId" clId="{3AF6C092-B62A-443F-955C-A77EC597494F}" dt="2023-11-06T22:15:27.917" v="1672" actId="6549"/>
          <ac:spMkLst>
            <pc:docMk/>
            <pc:sldMk cId="4065038637" sldId="272"/>
            <ac:spMk id="13" creationId="{BFAC4570-6342-9EC6-7018-D664459A647B}"/>
          </ac:spMkLst>
        </pc:spChg>
        <pc:spChg chg="mod">
          <ac:chgData name="Rebekah Mae Olson" userId="01ea95ef03bf3160" providerId="LiveId" clId="{3AF6C092-B62A-443F-955C-A77EC597494F}" dt="2023-11-06T22:15:45.627" v="1678"/>
          <ac:spMkLst>
            <pc:docMk/>
            <pc:sldMk cId="4065038637" sldId="272"/>
            <ac:spMk id="14" creationId="{27D0F353-3336-3FE7-E564-03A47182189E}"/>
          </ac:spMkLst>
        </pc:spChg>
        <pc:spChg chg="mod">
          <ac:chgData name="Rebekah Mae Olson" userId="01ea95ef03bf3160" providerId="LiveId" clId="{3AF6C092-B62A-443F-955C-A77EC597494F}" dt="2023-11-06T22:16:12.474" v="1687" actId="20577"/>
          <ac:spMkLst>
            <pc:docMk/>
            <pc:sldMk cId="4065038637" sldId="272"/>
            <ac:spMk id="15" creationId="{DA027FD7-A7A3-E205-7460-DEEFE32C9BC4}"/>
          </ac:spMkLst>
        </pc:spChg>
        <pc:spChg chg="add mod">
          <ac:chgData name="Rebekah Mae Olson" userId="01ea95ef03bf3160" providerId="LiveId" clId="{3AF6C092-B62A-443F-955C-A77EC597494F}" dt="2023-11-06T22:21:08.578" v="1817" actId="20577"/>
          <ac:spMkLst>
            <pc:docMk/>
            <pc:sldMk cId="4065038637" sldId="272"/>
            <ac:spMk id="16" creationId="{6112C1E2-93B3-7511-54CA-4C80B0ED9505}"/>
          </ac:spMkLst>
        </pc:spChg>
        <pc:spChg chg="add mod">
          <ac:chgData name="Rebekah Mae Olson" userId="01ea95ef03bf3160" providerId="LiveId" clId="{3AF6C092-B62A-443F-955C-A77EC597494F}" dt="2023-11-06T22:21:26.426" v="1824" actId="6549"/>
          <ac:spMkLst>
            <pc:docMk/>
            <pc:sldMk cId="4065038637" sldId="272"/>
            <ac:spMk id="17" creationId="{2501B881-4F70-EE08-9128-E5913132870B}"/>
          </ac:spMkLst>
        </pc:spChg>
      </pc:sldChg>
      <pc:sldChg chg="addSp delSp modSp add mod addAnim delAnim modAnim">
        <pc:chgData name="Rebekah Mae Olson" userId="01ea95ef03bf3160" providerId="LiveId" clId="{3AF6C092-B62A-443F-955C-A77EC597494F}" dt="2023-11-06T22:24:36.574" v="1942" actId="20577"/>
        <pc:sldMkLst>
          <pc:docMk/>
          <pc:sldMk cId="3636590105" sldId="273"/>
        </pc:sldMkLst>
        <pc:spChg chg="mod">
          <ac:chgData name="Rebekah Mae Olson" userId="01ea95ef03bf3160" providerId="LiveId" clId="{3AF6C092-B62A-443F-955C-A77EC597494F}" dt="2023-11-06T22:19:58.034" v="1782"/>
          <ac:spMkLst>
            <pc:docMk/>
            <pc:sldMk cId="3636590105" sldId="273"/>
            <ac:spMk id="4" creationId="{AD84FBBE-EA22-3EC6-7C81-D9D8FCC5181F}"/>
          </ac:spMkLst>
        </pc:spChg>
        <pc:spChg chg="del mod">
          <ac:chgData name="Rebekah Mae Olson" userId="01ea95ef03bf3160" providerId="LiveId" clId="{3AF6C092-B62A-443F-955C-A77EC597494F}" dt="2023-11-06T22:21:01.291" v="1807" actId="478"/>
          <ac:spMkLst>
            <pc:docMk/>
            <pc:sldMk cId="3636590105" sldId="273"/>
            <ac:spMk id="7" creationId="{0C16934F-1D9D-3C56-C342-F04744580607}"/>
          </ac:spMkLst>
        </pc:spChg>
        <pc:spChg chg="add del mod">
          <ac:chgData name="Rebekah Mae Olson" userId="01ea95ef03bf3160" providerId="LiveId" clId="{3AF6C092-B62A-443F-955C-A77EC597494F}" dt="2023-11-06T22:24:36.574" v="1942" actId="20577"/>
          <ac:spMkLst>
            <pc:docMk/>
            <pc:sldMk cId="3636590105" sldId="273"/>
            <ac:spMk id="8" creationId="{99E1E3FF-43A4-1CC4-3249-4F75839E7237}"/>
          </ac:spMkLst>
        </pc:spChg>
        <pc:spChg chg="mod">
          <ac:chgData name="Rebekah Mae Olson" userId="01ea95ef03bf3160" providerId="LiveId" clId="{3AF6C092-B62A-443F-955C-A77EC597494F}" dt="2023-11-06T22:20:04.234" v="1786"/>
          <ac:spMkLst>
            <pc:docMk/>
            <pc:sldMk cId="3636590105" sldId="273"/>
            <ac:spMk id="10" creationId="{308ACC67-8911-B8FA-8556-19BF5EA85963}"/>
          </ac:spMkLst>
        </pc:spChg>
        <pc:spChg chg="mod">
          <ac:chgData name="Rebekah Mae Olson" userId="01ea95ef03bf3160" providerId="LiveId" clId="{3AF6C092-B62A-443F-955C-A77EC597494F}" dt="2023-11-06T22:21:45.578" v="1828" actId="6549"/>
          <ac:spMkLst>
            <pc:docMk/>
            <pc:sldMk cId="3636590105" sldId="273"/>
            <ac:spMk id="11" creationId="{D4A36B02-9F51-E638-1512-2479E7B96939}"/>
          </ac:spMkLst>
        </pc:spChg>
        <pc:spChg chg="mod">
          <ac:chgData name="Rebekah Mae Olson" userId="01ea95ef03bf3160" providerId="LiveId" clId="{3AF6C092-B62A-443F-955C-A77EC597494F}" dt="2023-11-06T22:20:10.252" v="1789"/>
          <ac:spMkLst>
            <pc:docMk/>
            <pc:sldMk cId="3636590105" sldId="273"/>
            <ac:spMk id="12" creationId="{4011DFF0-332F-8711-A00C-F99779E46073}"/>
          </ac:spMkLst>
        </pc:spChg>
        <pc:spChg chg="mod">
          <ac:chgData name="Rebekah Mae Olson" userId="01ea95ef03bf3160" providerId="LiveId" clId="{3AF6C092-B62A-443F-955C-A77EC597494F}" dt="2023-11-06T22:22:44.636" v="1843" actId="113"/>
          <ac:spMkLst>
            <pc:docMk/>
            <pc:sldMk cId="3636590105" sldId="273"/>
            <ac:spMk id="13" creationId="{BFAC4570-6342-9EC6-7018-D664459A647B}"/>
          </ac:spMkLst>
        </pc:spChg>
        <pc:spChg chg="mod">
          <ac:chgData name="Rebekah Mae Olson" userId="01ea95ef03bf3160" providerId="LiveId" clId="{3AF6C092-B62A-443F-955C-A77EC597494F}" dt="2023-11-06T22:19:34.255" v="1774" actId="20577"/>
          <ac:spMkLst>
            <pc:docMk/>
            <pc:sldMk cId="3636590105" sldId="273"/>
            <ac:spMk id="14" creationId="{27D0F353-3336-3FE7-E564-03A47182189E}"/>
          </ac:spMkLst>
        </pc:spChg>
        <pc:spChg chg="mod">
          <ac:chgData name="Rebekah Mae Olson" userId="01ea95ef03bf3160" providerId="LiveId" clId="{3AF6C092-B62A-443F-955C-A77EC597494F}" dt="2023-11-06T22:22:54.969" v="1847" actId="6549"/>
          <ac:spMkLst>
            <pc:docMk/>
            <pc:sldMk cId="3636590105" sldId="273"/>
            <ac:spMk id="15" creationId="{DA027FD7-A7A3-E205-7460-DEEFE32C9BC4}"/>
          </ac:spMkLst>
        </pc:spChg>
        <pc:spChg chg="mod">
          <ac:chgData name="Rebekah Mae Olson" userId="01ea95ef03bf3160" providerId="LiveId" clId="{3AF6C092-B62A-443F-955C-A77EC597494F}" dt="2023-11-06T22:20:13.592" v="1792"/>
          <ac:spMkLst>
            <pc:docMk/>
            <pc:sldMk cId="3636590105" sldId="273"/>
            <ac:spMk id="16" creationId="{6112C1E2-93B3-7511-54CA-4C80B0ED9505}"/>
          </ac:spMkLst>
        </pc:spChg>
        <pc:spChg chg="mod">
          <ac:chgData name="Rebekah Mae Olson" userId="01ea95ef03bf3160" providerId="LiveId" clId="{3AF6C092-B62A-443F-955C-A77EC597494F}" dt="2023-11-06T22:24:23.277" v="1911" actId="113"/>
          <ac:spMkLst>
            <pc:docMk/>
            <pc:sldMk cId="3636590105" sldId="273"/>
            <ac:spMk id="17" creationId="{2501B881-4F70-EE08-9128-E591313287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5ADBC-3757-4A91-9702-6D408537B39E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127AC-0A1B-4E0E-8CC8-798644AEF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6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1EB4A-B933-DDF9-DD0A-805297A8C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0014-93C5-44EA-D257-5B8960E67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A5CB5-6765-1D24-889E-914E0C15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6895-3022-4A9A-B9F2-2D943BA44367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44D6-D049-BA36-80A4-BA5A1285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7B57C-6561-35E3-DC1F-2AFDE78C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04EB-9B0B-C96A-086B-5343BB08B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1E92B-13B9-AD5A-E9AE-F7567324B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51B9D-FEFD-AC8F-BCCF-D66970DE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02B9-54AC-419F-A266-43AAA2372248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506C7-D081-61E6-EEB2-AAA9679F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F3B0B-7DE8-C866-6769-F440EBC7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8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E5893C-2050-A491-A537-707DB4BB6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2A5CD-5471-4625-CD60-3690136FF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15B3D-2968-C387-D29E-00AAD6F8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F9B5-6785-4C3A-A1B6-504464F194F1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10A6D-EABD-C0AE-3602-93354637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34794-0D83-83DC-C0BB-A365F8C1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6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B077-FB75-4CA8-3311-535628FA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A7ED0-7626-12D9-886F-DD45D6397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31360-9E31-8504-3B74-BF8AE228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14FA-D50E-4F01-BB14-D294CC84BAEC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08770-A215-6B5C-94C2-C824C11B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5C3AA-48C2-5023-B43A-D27D29C3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2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8D9-1BF3-687C-FA68-8A63C41C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205BF-F0B2-0D6E-D338-CF9CAFBFD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995FB-66B9-D78C-03B2-53AB10F6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03B0-EC73-4B13-B3E1-047B69E4147B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50AE4-3A56-9864-C1B2-E8BD1110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98F62-EF2F-3238-32E5-513D8C045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4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E19B-5DE8-2CEE-D05A-10454C78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43E95-5667-D4AD-09B1-0067929C6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C0197-646D-530C-E91A-1D45917F8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3F7D9-BC20-C1D8-5587-B10EDFCA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1056-406A-41F8-A414-1D799E4DE153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78DD3-E2E0-8A9C-A613-061CA3B6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D476D-2FB2-8946-F0D8-623564E4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E54A-3189-35B6-7A90-9DEC0DF3E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E18D1-7588-32C4-EB51-A3DBFB8BA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737D8-1E71-3717-9F46-99D5ADC83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886D68-FB28-F98A-D2D8-DC2626048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050C7-77D5-384F-BFD1-1025EC676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B76DE3-3507-7B97-3858-CF25B4D2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D8D5-6DA0-45AB-B4C2-1A283C0FBE2A}" type="datetime1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BA8ABD-660A-C5FE-E8C2-15DEFB2FC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9173E-91CC-8059-6F8E-9CD3C295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7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AF329-65D1-9624-2C9C-F43F89D5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EFD09-B43E-7A91-987E-BB1BA695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3BD6-F5A7-40FE-AEC5-D699C4EBD292}" type="datetime1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518DA-E2E1-DCF0-4412-6A9396C0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A31FF-8EB5-15A1-3A8D-6D20D678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5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EE524-FE11-1EAE-5664-EED7DD00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56B3-EFBC-4BC1-A2F9-593FF7B139A0}" type="datetime1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D7065-DDC9-22D9-1D5F-007B9EC6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DA534-2899-289F-4CE9-AD5AF4C1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3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911D-7AA6-427C-9DBB-422E4310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68DED-6BC8-F979-E57C-9CFF3A295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C2CFE-9E96-DD52-427B-D0627636A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A898E-DD15-2787-89B8-65E53557E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BEFD-6C86-45D6-B72D-DF059F98CC61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EDCD3-A638-EE4D-F846-8B00B459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8A3AE-DF0D-ABAC-9481-983E2837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2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9587-87C4-F56D-5DE6-09E9FA283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70CC5-5128-2127-7ACB-AAFA7B968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4AD2D-7675-E701-3761-600E9A43F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8066F-0256-99DF-4CE2-68050918B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79453-E0D5-4D14-9D72-3346643B141B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C5EE1-0682-02DA-0690-8A54E5DD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Ecoventures English | Book Club |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E4BB8-B285-DE83-2F6D-2CF2148A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60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CF01B4-6FBA-8B17-E57B-EB02E7A75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02A18-CAA6-1068-31DA-FB3091623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3FD64-6CBD-CD65-393F-E85FDEC85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0253-06E3-4F41-9BB1-9951EBA46241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9F7AE-A105-8032-EDB9-DE8F1A710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Ecoventures English | Book Club |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9EA4E-4CED-E575-35F2-DCAFF62C8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75076-C8A2-405C-A859-97F9D167F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DB2680-5FE7-0A75-1614-D33B2EAC32CC}"/>
              </a:ext>
            </a:extLst>
          </p:cNvPr>
          <p:cNvSpPr/>
          <p:nvPr/>
        </p:nvSpPr>
        <p:spPr>
          <a:xfrm>
            <a:off x="-670560" y="182880"/>
            <a:ext cx="9499600" cy="8839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FEC71E-5A00-5BE7-8EB1-AD84ED9F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05899"/>
            <a:ext cx="9144000" cy="1081722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3">
                    <a:lumMod val="50000"/>
                  </a:schemeClr>
                </a:solidFill>
              </a:rPr>
              <a:t>What Makes A Book?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80325D-54CB-4777-363B-C6E804CBFDD7}"/>
              </a:ext>
            </a:extLst>
          </p:cNvPr>
          <p:cNvSpPr/>
          <p:nvPr/>
        </p:nvSpPr>
        <p:spPr>
          <a:xfrm>
            <a:off x="624839" y="1375521"/>
            <a:ext cx="10942321" cy="5092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905FF-15CF-9C0E-E229-C21DF931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7630"/>
            <a:ext cx="4114800" cy="365125"/>
          </a:xfrm>
        </p:spPr>
        <p:txBody>
          <a:bodyPr/>
          <a:lstStyle/>
          <a:p>
            <a:r>
              <a:rPr lang="en-US" dirty="0" err="1"/>
              <a:t>EcoVentures</a:t>
            </a:r>
            <a:r>
              <a:rPr lang="en-US" dirty="0"/>
              <a:t> English | Book Club |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4FBBE-EA22-3EC6-7C81-D9D8FCC5181F}"/>
              </a:ext>
            </a:extLst>
          </p:cNvPr>
          <p:cNvSpPr txBox="1"/>
          <p:nvPr/>
        </p:nvSpPr>
        <p:spPr>
          <a:xfrm>
            <a:off x="1115783" y="1649186"/>
            <a:ext cx="10451377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Plot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1E3FF-43A4-1CC4-3249-4F75839E7237}"/>
              </a:ext>
            </a:extLst>
          </p:cNvPr>
          <p:cNvSpPr txBox="1"/>
          <p:nvPr/>
        </p:nvSpPr>
        <p:spPr>
          <a:xfrm>
            <a:off x="1115783" y="2049298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sequence of events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that make up a story, including its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beginning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middle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and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end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ACC67-8911-B8FA-8556-19BF5EA85963}"/>
              </a:ext>
            </a:extLst>
          </p:cNvPr>
          <p:cNvSpPr txBox="1"/>
          <p:nvPr/>
        </p:nvSpPr>
        <p:spPr>
          <a:xfrm>
            <a:off x="1115782" y="2590489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Character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A36B02-9F51-E638-1512-2479E7B96939}"/>
              </a:ext>
            </a:extLst>
          </p:cNvPr>
          <p:cNvSpPr txBox="1"/>
          <p:nvPr/>
        </p:nvSpPr>
        <p:spPr>
          <a:xfrm>
            <a:off x="1115779" y="2959823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person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or entity in a story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often with distinct qualities or traits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11DFF0-332F-8711-A00C-F99779E46073}"/>
              </a:ext>
            </a:extLst>
          </p:cNvPr>
          <p:cNvSpPr txBox="1"/>
          <p:nvPr/>
        </p:nvSpPr>
        <p:spPr>
          <a:xfrm>
            <a:off x="1115782" y="3461002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Setting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AC4570-6342-9EC6-7018-D664459A647B}"/>
              </a:ext>
            </a:extLst>
          </p:cNvPr>
          <p:cNvSpPr txBox="1"/>
          <p:nvPr/>
        </p:nvSpPr>
        <p:spPr>
          <a:xfrm>
            <a:off x="1115778" y="3885062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time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and place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in which a story takes place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0F353-3336-3FE7-E564-03A47182189E}"/>
              </a:ext>
            </a:extLst>
          </p:cNvPr>
          <p:cNvSpPr txBox="1"/>
          <p:nvPr/>
        </p:nvSpPr>
        <p:spPr>
          <a:xfrm>
            <a:off x="1115782" y="4386241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Theme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027FD7-A7A3-E205-7460-DEEFE32C9BC4}"/>
              </a:ext>
            </a:extLst>
          </p:cNvPr>
          <p:cNvSpPr txBox="1"/>
          <p:nvPr/>
        </p:nvSpPr>
        <p:spPr>
          <a:xfrm>
            <a:off x="1140277" y="4810301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central idea or message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author is trying to convey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12C1E2-93B3-7511-54CA-4C80B0ED9505}"/>
              </a:ext>
            </a:extLst>
          </p:cNvPr>
          <p:cNvSpPr txBox="1"/>
          <p:nvPr/>
        </p:nvSpPr>
        <p:spPr>
          <a:xfrm>
            <a:off x="1115782" y="5282424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Plot Twist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01B881-4F70-EE08-9128-E5913132870B}"/>
              </a:ext>
            </a:extLst>
          </p:cNvPr>
          <p:cNvSpPr txBox="1"/>
          <p:nvPr/>
        </p:nvSpPr>
        <p:spPr>
          <a:xfrm>
            <a:off x="1140277" y="5692816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surprise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unexpected turn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in the storyline</a:t>
            </a:r>
          </a:p>
        </p:txBody>
      </p:sp>
    </p:spTree>
    <p:extLst>
      <p:ext uri="{BB962C8B-B14F-4D97-AF65-F5344CB8AC3E}">
        <p14:creationId xmlns:p14="http://schemas.microsoft.com/office/powerpoint/2010/main" val="406503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DB2680-5FE7-0A75-1614-D33B2EAC32CC}"/>
              </a:ext>
            </a:extLst>
          </p:cNvPr>
          <p:cNvSpPr/>
          <p:nvPr/>
        </p:nvSpPr>
        <p:spPr>
          <a:xfrm>
            <a:off x="-670560" y="182880"/>
            <a:ext cx="9499600" cy="8839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FEC71E-5A00-5BE7-8EB1-AD84ED9F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05899"/>
            <a:ext cx="9144000" cy="1081722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3">
                    <a:lumMod val="50000"/>
                  </a:schemeClr>
                </a:solidFill>
              </a:rPr>
              <a:t>What Makes A Book?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80325D-54CB-4777-363B-C6E804CBFDD7}"/>
              </a:ext>
            </a:extLst>
          </p:cNvPr>
          <p:cNvSpPr/>
          <p:nvPr/>
        </p:nvSpPr>
        <p:spPr>
          <a:xfrm>
            <a:off x="624839" y="1375521"/>
            <a:ext cx="10942321" cy="50928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905FF-15CF-9C0E-E229-C21DF931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7630"/>
            <a:ext cx="4114800" cy="365125"/>
          </a:xfrm>
        </p:spPr>
        <p:txBody>
          <a:bodyPr/>
          <a:lstStyle/>
          <a:p>
            <a:r>
              <a:rPr lang="en-US" dirty="0" err="1"/>
              <a:t>EcoVentures</a:t>
            </a:r>
            <a:r>
              <a:rPr lang="en-US" dirty="0"/>
              <a:t> English | Book Club |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4FBBE-EA22-3EC6-7C81-D9D8FCC5181F}"/>
              </a:ext>
            </a:extLst>
          </p:cNvPr>
          <p:cNvSpPr txBox="1"/>
          <p:nvPr/>
        </p:nvSpPr>
        <p:spPr>
          <a:xfrm>
            <a:off x="1115783" y="1649186"/>
            <a:ext cx="10451377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Point of 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1E3FF-43A4-1CC4-3249-4F75839E7237}"/>
              </a:ext>
            </a:extLst>
          </p:cNvPr>
          <p:cNvSpPr txBox="1"/>
          <p:nvPr/>
        </p:nvSpPr>
        <p:spPr>
          <a:xfrm>
            <a:off x="1115783" y="2049298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perspective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from which a story is told: first, second, third person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ACC67-8911-B8FA-8556-19BF5EA85963}"/>
              </a:ext>
            </a:extLst>
          </p:cNvPr>
          <p:cNvSpPr txBox="1"/>
          <p:nvPr/>
        </p:nvSpPr>
        <p:spPr>
          <a:xfrm>
            <a:off x="1115782" y="2590489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Cliffhanger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A36B02-9F51-E638-1512-2479E7B96939}"/>
              </a:ext>
            </a:extLst>
          </p:cNvPr>
          <p:cNvSpPr txBox="1"/>
          <p:nvPr/>
        </p:nvSpPr>
        <p:spPr>
          <a:xfrm>
            <a:off x="1115779" y="2959823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ending that leaves the reader in suspense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often leading into the next installment of a series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11DFF0-332F-8711-A00C-F99779E46073}"/>
              </a:ext>
            </a:extLst>
          </p:cNvPr>
          <p:cNvSpPr txBox="1"/>
          <p:nvPr/>
        </p:nvSpPr>
        <p:spPr>
          <a:xfrm>
            <a:off x="1115782" y="3461002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AC4570-6342-9EC6-7018-D664459A647B}"/>
              </a:ext>
            </a:extLst>
          </p:cNvPr>
          <p:cNvSpPr txBox="1"/>
          <p:nvPr/>
        </p:nvSpPr>
        <p:spPr>
          <a:xfrm>
            <a:off x="1115778" y="3885062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How the author writes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including the use of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language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sentence structure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and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literary devices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0F353-3336-3FE7-E564-03A47182189E}"/>
              </a:ext>
            </a:extLst>
          </p:cNvPr>
          <p:cNvSpPr txBox="1"/>
          <p:nvPr/>
        </p:nvSpPr>
        <p:spPr>
          <a:xfrm>
            <a:off x="1115782" y="4386241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Conflict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027FD7-A7A3-E205-7460-DEEFE32C9BC4}"/>
              </a:ext>
            </a:extLst>
          </p:cNvPr>
          <p:cNvSpPr txBox="1"/>
          <p:nvPr/>
        </p:nvSpPr>
        <p:spPr>
          <a:xfrm>
            <a:off x="1140277" y="4810301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struggle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problem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that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drives the plot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of a story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12C1E2-93B3-7511-54CA-4C80B0ED9505}"/>
              </a:ext>
            </a:extLst>
          </p:cNvPr>
          <p:cNvSpPr txBox="1"/>
          <p:nvPr/>
        </p:nvSpPr>
        <p:spPr>
          <a:xfrm>
            <a:off x="1115782" y="5282424"/>
            <a:ext cx="10451378" cy="40011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Narrator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01B881-4F70-EE08-9128-E5913132870B}"/>
              </a:ext>
            </a:extLst>
          </p:cNvPr>
          <p:cNvSpPr txBox="1"/>
          <p:nvPr/>
        </p:nvSpPr>
        <p:spPr>
          <a:xfrm>
            <a:off x="1140277" y="5692816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person or entity telling the story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sometimes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omniscient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but not always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59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DB2680-5FE7-0A75-1614-D33B2EAC32CC}"/>
              </a:ext>
            </a:extLst>
          </p:cNvPr>
          <p:cNvSpPr/>
          <p:nvPr/>
        </p:nvSpPr>
        <p:spPr>
          <a:xfrm>
            <a:off x="-670560" y="182880"/>
            <a:ext cx="9499600" cy="8839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FEC71E-5A00-5BE7-8EB1-AD84ED9F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05899"/>
            <a:ext cx="9144000" cy="1081722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2">
                    <a:lumMod val="50000"/>
                  </a:schemeClr>
                </a:solidFill>
              </a:rPr>
              <a:t>Genres: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80325D-54CB-4777-363B-C6E804CBFDD7}"/>
              </a:ext>
            </a:extLst>
          </p:cNvPr>
          <p:cNvSpPr/>
          <p:nvPr/>
        </p:nvSpPr>
        <p:spPr>
          <a:xfrm>
            <a:off x="624839" y="1375521"/>
            <a:ext cx="10942321" cy="509285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905FF-15CF-9C0E-E229-C21DF931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7630"/>
            <a:ext cx="4114800" cy="365125"/>
          </a:xfrm>
        </p:spPr>
        <p:txBody>
          <a:bodyPr/>
          <a:lstStyle/>
          <a:p>
            <a:r>
              <a:rPr lang="en-US" dirty="0" err="1"/>
              <a:t>EcoVentures</a:t>
            </a:r>
            <a:r>
              <a:rPr lang="en-US" dirty="0"/>
              <a:t> English | Book Club |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4FBBE-EA22-3EC6-7C81-D9D8FCC5181F}"/>
              </a:ext>
            </a:extLst>
          </p:cNvPr>
          <p:cNvSpPr txBox="1"/>
          <p:nvPr/>
        </p:nvSpPr>
        <p:spPr>
          <a:xfrm>
            <a:off x="1115783" y="1649186"/>
            <a:ext cx="10451377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Historical Fiction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1E3FF-43A4-1CC4-3249-4F75839E7237}"/>
              </a:ext>
            </a:extLst>
          </p:cNvPr>
          <p:cNvSpPr txBox="1"/>
          <p:nvPr/>
        </p:nvSpPr>
        <p:spPr>
          <a:xfrm>
            <a:off x="1115783" y="2039138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Takes place in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specific era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time period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often features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real-life figures/events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but presents them in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fictitious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way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ACC67-8911-B8FA-8556-19BF5EA85963}"/>
              </a:ext>
            </a:extLst>
          </p:cNvPr>
          <p:cNvSpPr txBox="1"/>
          <p:nvPr/>
        </p:nvSpPr>
        <p:spPr>
          <a:xfrm>
            <a:off x="1115782" y="2773369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Romance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A36B02-9F51-E638-1512-2479E7B96939}"/>
              </a:ext>
            </a:extLst>
          </p:cNvPr>
          <p:cNvSpPr txBox="1"/>
          <p:nvPr/>
        </p:nvSpPr>
        <p:spPr>
          <a:xfrm>
            <a:off x="1115782" y="3173479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Revolves around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relationships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love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always has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happy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ending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11DFF0-332F-8711-A00C-F99779E46073}"/>
              </a:ext>
            </a:extLst>
          </p:cNvPr>
          <p:cNvSpPr txBox="1"/>
          <p:nvPr/>
        </p:nvSpPr>
        <p:spPr>
          <a:xfrm>
            <a:off x="1115782" y="3654042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Science Fiction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AC4570-6342-9EC6-7018-D664459A647B}"/>
              </a:ext>
            </a:extLst>
          </p:cNvPr>
          <p:cNvSpPr txBox="1"/>
          <p:nvPr/>
        </p:nvSpPr>
        <p:spPr>
          <a:xfrm>
            <a:off x="1115781" y="4097810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Explores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speculative/futuristic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concepts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typically includes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futuristic settings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advanced technologies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imaginary worlds/creatures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0F353-3336-3FE7-E564-03A47182189E}"/>
              </a:ext>
            </a:extLst>
          </p:cNvPr>
          <p:cNvSpPr txBox="1"/>
          <p:nvPr/>
        </p:nvSpPr>
        <p:spPr>
          <a:xfrm>
            <a:off x="1115782" y="4778831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Fantasy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027FD7-A7A3-E205-7460-DEEFE32C9BC4}"/>
              </a:ext>
            </a:extLst>
          </p:cNvPr>
          <p:cNvSpPr txBox="1"/>
          <p:nvPr/>
        </p:nvSpPr>
        <p:spPr>
          <a:xfrm>
            <a:off x="1115780" y="5179633"/>
            <a:ext cx="9911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Magical/supernatural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elements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and often takes place in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fictional world/universe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76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DB2680-5FE7-0A75-1614-D33B2EAC32CC}"/>
              </a:ext>
            </a:extLst>
          </p:cNvPr>
          <p:cNvSpPr/>
          <p:nvPr/>
        </p:nvSpPr>
        <p:spPr>
          <a:xfrm>
            <a:off x="-670560" y="182880"/>
            <a:ext cx="9499600" cy="8839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FEC71E-5A00-5BE7-8EB1-AD84ED9F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05899"/>
            <a:ext cx="9144000" cy="1081722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2">
                    <a:lumMod val="50000"/>
                  </a:schemeClr>
                </a:solidFill>
              </a:rPr>
              <a:t>Genres: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80325D-54CB-4777-363B-C6E804CBFDD7}"/>
              </a:ext>
            </a:extLst>
          </p:cNvPr>
          <p:cNvSpPr/>
          <p:nvPr/>
        </p:nvSpPr>
        <p:spPr>
          <a:xfrm>
            <a:off x="624839" y="1375521"/>
            <a:ext cx="10942321" cy="509285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905FF-15CF-9C0E-E229-C21DF931B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7630"/>
            <a:ext cx="4114800" cy="365125"/>
          </a:xfrm>
        </p:spPr>
        <p:txBody>
          <a:bodyPr/>
          <a:lstStyle/>
          <a:p>
            <a:r>
              <a:rPr lang="en-US" dirty="0" err="1"/>
              <a:t>EcoVentures</a:t>
            </a:r>
            <a:r>
              <a:rPr lang="en-US" dirty="0"/>
              <a:t> English | Book Club |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84FBBE-EA22-3EC6-7C81-D9D8FCC5181F}"/>
              </a:ext>
            </a:extLst>
          </p:cNvPr>
          <p:cNvSpPr txBox="1"/>
          <p:nvPr/>
        </p:nvSpPr>
        <p:spPr>
          <a:xfrm>
            <a:off x="1115783" y="1649186"/>
            <a:ext cx="10451377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Biographies and Memoirs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1E3FF-43A4-1CC4-3249-4F75839E7237}"/>
              </a:ext>
            </a:extLst>
          </p:cNvPr>
          <p:cNvSpPr txBox="1"/>
          <p:nvPr/>
        </p:nvSpPr>
        <p:spPr>
          <a:xfrm>
            <a:off x="1115783" y="2039138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Based on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real people or events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sometimes written by the people that lived through events or are themselves famous; told with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 degree of perceived truth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8ACC67-8911-B8FA-8556-19BF5EA85963}"/>
              </a:ext>
            </a:extLst>
          </p:cNvPr>
          <p:cNvSpPr txBox="1"/>
          <p:nvPr/>
        </p:nvSpPr>
        <p:spPr>
          <a:xfrm>
            <a:off x="1115782" y="2773369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Classic Literature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A36B02-9F51-E638-1512-2479E7B96939}"/>
              </a:ext>
            </a:extLst>
          </p:cNvPr>
          <p:cNvSpPr txBox="1"/>
          <p:nvPr/>
        </p:nvSpPr>
        <p:spPr>
          <a:xfrm>
            <a:off x="1115782" y="3173479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Works of literature that are considered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high literary merit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and have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stood the test of time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often features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complex characters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intricate plots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and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deep exploration of human nature and society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11DFF0-332F-8711-A00C-F99779E46073}"/>
              </a:ext>
            </a:extLst>
          </p:cNvPr>
          <p:cNvSpPr txBox="1"/>
          <p:nvPr/>
        </p:nvSpPr>
        <p:spPr>
          <a:xfrm>
            <a:off x="1115782" y="3928362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Horror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AC4570-6342-9EC6-7018-D664459A647B}"/>
              </a:ext>
            </a:extLst>
          </p:cNvPr>
          <p:cNvSpPr txBox="1"/>
          <p:nvPr/>
        </p:nvSpPr>
        <p:spPr>
          <a:xfrm>
            <a:off x="1115781" y="4372130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Aims to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scare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shock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the reader; often involves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supernatural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paranormal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elements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subgenres include supernatural --, psychological --, and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slasher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--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0F353-3336-3FE7-E564-03A47182189E}"/>
              </a:ext>
            </a:extLst>
          </p:cNvPr>
          <p:cNvSpPr txBox="1"/>
          <p:nvPr/>
        </p:nvSpPr>
        <p:spPr>
          <a:xfrm>
            <a:off x="1115782" y="5144591"/>
            <a:ext cx="10451378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Mystery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027FD7-A7A3-E205-7460-DEEFE32C9BC4}"/>
              </a:ext>
            </a:extLst>
          </p:cNvPr>
          <p:cNvSpPr txBox="1"/>
          <p:nvPr/>
        </p:nvSpPr>
        <p:spPr>
          <a:xfrm>
            <a:off x="1115780" y="5545393"/>
            <a:ext cx="9911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Revolves around a central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riddle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crime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that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needs to be solved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; often features a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detective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or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amateur sleuth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and the plot usually involves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twists and turns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that keep the reader guessing</a:t>
            </a:r>
          </a:p>
        </p:txBody>
      </p:sp>
    </p:spTree>
    <p:extLst>
      <p:ext uri="{BB962C8B-B14F-4D97-AF65-F5344CB8AC3E}">
        <p14:creationId xmlns:p14="http://schemas.microsoft.com/office/powerpoint/2010/main" val="280502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8" grpId="1"/>
      <p:bldP spid="10" grpId="0" animBg="1"/>
      <p:bldP spid="11" grpId="0"/>
      <p:bldP spid="12" grpId="0" animBg="1"/>
      <p:bldP spid="13" grpId="0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DB2680-5FE7-0A75-1614-D33B2EAC32CC}"/>
              </a:ext>
            </a:extLst>
          </p:cNvPr>
          <p:cNvSpPr/>
          <p:nvPr/>
        </p:nvSpPr>
        <p:spPr>
          <a:xfrm>
            <a:off x="-670560" y="162560"/>
            <a:ext cx="9499600" cy="8839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DFEC71E-5A00-5BE7-8EB1-AD84ED9F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" y="205899"/>
            <a:ext cx="9144000" cy="1081722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chemeClr val="accent1">
                    <a:lumMod val="50000"/>
                  </a:schemeClr>
                </a:solidFill>
              </a:rPr>
              <a:t>Description Words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9B3B243-AA03-1744-E2BD-751FC12DC605}"/>
              </a:ext>
            </a:extLst>
          </p:cNvPr>
          <p:cNvGrpSpPr/>
          <p:nvPr/>
        </p:nvGrpSpPr>
        <p:grpSpPr>
          <a:xfrm>
            <a:off x="521251" y="1530705"/>
            <a:ext cx="5435602" cy="2325678"/>
            <a:chOff x="521251" y="1530705"/>
            <a:chExt cx="5435602" cy="2325678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E9A07F6-0C76-6DF1-CF5F-D90DA0A00804}"/>
                </a:ext>
              </a:extLst>
            </p:cNvPr>
            <p:cNvSpPr/>
            <p:nvPr/>
          </p:nvSpPr>
          <p:spPr>
            <a:xfrm>
              <a:off x="521251" y="1530705"/>
              <a:ext cx="5435602" cy="232567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BBE6B4A-2C8E-73B7-E29A-967B388A23BA}"/>
                </a:ext>
              </a:extLst>
            </p:cNvPr>
            <p:cNvSpPr txBox="1"/>
            <p:nvPr/>
          </p:nvSpPr>
          <p:spPr>
            <a:xfrm>
              <a:off x="672662" y="1635832"/>
              <a:ext cx="5150070" cy="2071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Gripping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Captivating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Compelling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Thought-provoking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65AE131-DC13-199D-CB71-DBB680773AE1}"/>
              </a:ext>
            </a:extLst>
          </p:cNvPr>
          <p:cNvGrpSpPr/>
          <p:nvPr/>
        </p:nvGrpSpPr>
        <p:grpSpPr>
          <a:xfrm>
            <a:off x="529896" y="4164456"/>
            <a:ext cx="5435602" cy="2325678"/>
            <a:chOff x="521251" y="1530705"/>
            <a:chExt cx="5435602" cy="232567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6ECCC328-697A-628A-2369-86E500F4CEC4}"/>
                </a:ext>
              </a:extLst>
            </p:cNvPr>
            <p:cNvSpPr/>
            <p:nvPr/>
          </p:nvSpPr>
          <p:spPr>
            <a:xfrm>
              <a:off x="521251" y="1530705"/>
              <a:ext cx="5435602" cy="232567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BF20BC4-0FB5-59C7-87E1-B16FBB241AC8}"/>
                </a:ext>
              </a:extLst>
            </p:cNvPr>
            <p:cNvSpPr txBox="1"/>
            <p:nvPr/>
          </p:nvSpPr>
          <p:spPr>
            <a:xfrm>
              <a:off x="672662" y="1635832"/>
              <a:ext cx="5150070" cy="2071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Heart-wrenching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Inspiring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Enchanting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Suspenseful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20723E7-5156-69B9-31C5-78F4F4105DE1}"/>
              </a:ext>
            </a:extLst>
          </p:cNvPr>
          <p:cNvGrpSpPr/>
          <p:nvPr/>
        </p:nvGrpSpPr>
        <p:grpSpPr>
          <a:xfrm>
            <a:off x="6235149" y="1530705"/>
            <a:ext cx="5435602" cy="2325678"/>
            <a:chOff x="521251" y="1530705"/>
            <a:chExt cx="5435602" cy="2325678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2FDE91B-FF68-7A9C-E697-ACCA55D02988}"/>
                </a:ext>
              </a:extLst>
            </p:cNvPr>
            <p:cNvSpPr/>
            <p:nvPr/>
          </p:nvSpPr>
          <p:spPr>
            <a:xfrm>
              <a:off x="521251" y="1530705"/>
              <a:ext cx="5435602" cy="232567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52FD826-6890-13EB-9DDA-177767886E19}"/>
                </a:ext>
              </a:extLst>
            </p:cNvPr>
            <p:cNvSpPr txBox="1"/>
            <p:nvPr/>
          </p:nvSpPr>
          <p:spPr>
            <a:xfrm>
              <a:off x="672662" y="1635832"/>
              <a:ext cx="5150070" cy="2071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Frustrating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Offensive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Gut-wrenching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Tragic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2238DC-E233-EE9A-07EF-D31E9D0047C2}"/>
              </a:ext>
            </a:extLst>
          </p:cNvPr>
          <p:cNvGrpSpPr/>
          <p:nvPr/>
        </p:nvGrpSpPr>
        <p:grpSpPr>
          <a:xfrm>
            <a:off x="6226502" y="4164456"/>
            <a:ext cx="5435602" cy="2325678"/>
            <a:chOff x="521251" y="1530705"/>
            <a:chExt cx="5435602" cy="2325678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CB32021-3F45-06C3-7C28-3CEEA062755E}"/>
                </a:ext>
              </a:extLst>
            </p:cNvPr>
            <p:cNvSpPr/>
            <p:nvPr/>
          </p:nvSpPr>
          <p:spPr>
            <a:xfrm>
              <a:off x="521251" y="1530705"/>
              <a:ext cx="5435602" cy="2325678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D87747-B7E5-E301-CD68-E6907F3628E2}"/>
                </a:ext>
              </a:extLst>
            </p:cNvPr>
            <p:cNvSpPr txBox="1"/>
            <p:nvPr/>
          </p:nvSpPr>
          <p:spPr>
            <a:xfrm>
              <a:off x="672662" y="1635832"/>
              <a:ext cx="5150070" cy="2071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Poignant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Devastating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Moving</a:t>
              </a:r>
            </a:p>
            <a:p>
              <a:pPr>
                <a:lnSpc>
                  <a:spcPct val="150000"/>
                </a:lnSpc>
              </a:pPr>
              <a:r>
                <a:rPr lang="en-US" sz="2200" dirty="0">
                  <a:solidFill>
                    <a:schemeClr val="tx2">
                      <a:lumMod val="50000"/>
                    </a:schemeClr>
                  </a:solidFill>
                </a:rPr>
                <a:t>Provocative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58CFB6-E734-AE23-F635-6360959B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Ecoventures</a:t>
            </a:r>
            <a:r>
              <a:rPr lang="en-US" dirty="0"/>
              <a:t> English | Book Club | 2023</a:t>
            </a:r>
          </a:p>
        </p:txBody>
      </p:sp>
    </p:spTree>
    <p:extLst>
      <p:ext uri="{BB962C8B-B14F-4D97-AF65-F5344CB8AC3E}">
        <p14:creationId xmlns:p14="http://schemas.microsoft.com/office/powerpoint/2010/main" val="305559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415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 Mae Olson</dc:creator>
  <cp:lastModifiedBy>Rebekah Mae Olson</cp:lastModifiedBy>
  <cp:revision>2</cp:revision>
  <dcterms:created xsi:type="dcterms:W3CDTF">2023-10-09T19:33:50Z</dcterms:created>
  <dcterms:modified xsi:type="dcterms:W3CDTF">2023-11-06T22:27:39Z</dcterms:modified>
</cp:coreProperties>
</file>